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5" r:id="rId5"/>
    <p:sldId id="260" r:id="rId6"/>
    <p:sldId id="262" r:id="rId7"/>
    <p:sldId id="261" r:id="rId8"/>
    <p:sldId id="263" r:id="rId9"/>
    <p:sldId id="258" r:id="rId10"/>
    <p:sldId id="268" r:id="rId11"/>
    <p:sldId id="264" r:id="rId12"/>
    <p:sldId id="266" r:id="rId13"/>
    <p:sldId id="259" r:id="rId14"/>
    <p:sldId id="269" r:id="rId15"/>
    <p:sldId id="267" r:id="rId16"/>
  </p:sldIdLst>
  <p:sldSz cx="12192000" cy="6858000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35C7-3597-4961-8B66-CC557B9599D9}" type="datetimeFigureOut">
              <a:rPr lang="pt-BR" smtClean="0"/>
              <a:t>24/08/18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9F8-6968-49C9-97EF-53D39FD86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29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35C7-3597-4961-8B66-CC557B9599D9}" type="datetimeFigureOut">
              <a:rPr lang="pt-BR" smtClean="0"/>
              <a:t>24/08/18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9F8-6968-49C9-97EF-53D39FD86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06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35C7-3597-4961-8B66-CC557B9599D9}" type="datetimeFigureOut">
              <a:rPr lang="pt-BR" smtClean="0"/>
              <a:t>24/08/18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9F8-6968-49C9-97EF-53D39FD86D24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35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35C7-3597-4961-8B66-CC557B9599D9}" type="datetimeFigureOut">
              <a:rPr lang="pt-BR" smtClean="0"/>
              <a:t>24/08/18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9F8-6968-49C9-97EF-53D39FD86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122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35C7-3597-4961-8B66-CC557B9599D9}" type="datetimeFigureOut">
              <a:rPr lang="pt-BR" smtClean="0"/>
              <a:t>24/08/18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9F8-6968-49C9-97EF-53D39FD86D24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238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35C7-3597-4961-8B66-CC557B9599D9}" type="datetimeFigureOut">
              <a:rPr lang="pt-BR" smtClean="0"/>
              <a:t>24/08/18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9F8-6968-49C9-97EF-53D39FD86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573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35C7-3597-4961-8B66-CC557B9599D9}" type="datetimeFigureOut">
              <a:rPr lang="pt-BR" smtClean="0"/>
              <a:t>24/08/18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9F8-6968-49C9-97EF-53D39FD86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54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35C7-3597-4961-8B66-CC557B9599D9}" type="datetimeFigureOut">
              <a:rPr lang="pt-BR" smtClean="0"/>
              <a:t>24/08/18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9F8-6968-49C9-97EF-53D39FD86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94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35C7-3597-4961-8B66-CC557B9599D9}" type="datetimeFigureOut">
              <a:rPr lang="pt-BR" smtClean="0"/>
              <a:t>24/08/18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9F8-6968-49C9-97EF-53D39FD86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39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35C7-3597-4961-8B66-CC557B9599D9}" type="datetimeFigureOut">
              <a:rPr lang="pt-BR" smtClean="0"/>
              <a:t>24/08/18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9F8-6968-49C9-97EF-53D39FD86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97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35C7-3597-4961-8B66-CC557B9599D9}" type="datetimeFigureOut">
              <a:rPr lang="pt-BR" smtClean="0"/>
              <a:t>24/08/18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9F8-6968-49C9-97EF-53D39FD86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53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35C7-3597-4961-8B66-CC557B9599D9}" type="datetimeFigureOut">
              <a:rPr lang="pt-BR" smtClean="0"/>
              <a:t>24/08/18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9F8-6968-49C9-97EF-53D39FD86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68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35C7-3597-4961-8B66-CC557B9599D9}" type="datetimeFigureOut">
              <a:rPr lang="pt-BR" smtClean="0"/>
              <a:t>24/08/18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9F8-6968-49C9-97EF-53D39FD86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6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35C7-3597-4961-8B66-CC557B9599D9}" type="datetimeFigureOut">
              <a:rPr lang="pt-BR" smtClean="0"/>
              <a:t>24/08/18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9F8-6968-49C9-97EF-53D39FD86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8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35C7-3597-4961-8B66-CC557B9599D9}" type="datetimeFigureOut">
              <a:rPr lang="pt-BR" smtClean="0"/>
              <a:t>24/08/18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9F8-6968-49C9-97EF-53D39FD86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42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35C7-3597-4961-8B66-CC557B9599D9}" type="datetimeFigureOut">
              <a:rPr lang="pt-BR" smtClean="0"/>
              <a:t>24/08/18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9F8-6968-49C9-97EF-53D39FD86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8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E35C7-3597-4961-8B66-CC557B9599D9}" type="datetimeFigureOut">
              <a:rPr lang="pt-BR" smtClean="0"/>
              <a:t>24/08/18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65F9F8-6968-49C9-97EF-53D39FD86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50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C9919-1A6D-4AF5-9FF5-3268C4982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1001"/>
            <a:ext cx="9144000" cy="1362739"/>
          </a:xfrm>
        </p:spPr>
        <p:txBody>
          <a:bodyPr>
            <a:normAutofit fontScale="90000"/>
          </a:bodyPr>
          <a:lstStyle/>
          <a:p>
            <a:r>
              <a:rPr lang="pt-BR" dirty="0"/>
              <a:t>Infância indígena, educação infantil e diversidade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43765A-EEE1-478D-9E1C-C0B65059B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43740"/>
            <a:ext cx="9144000" cy="978195"/>
          </a:xfrm>
        </p:spPr>
        <p:txBody>
          <a:bodyPr>
            <a:normAutofit fontScale="55000" lnSpcReduction="20000"/>
          </a:bodyPr>
          <a:lstStyle/>
          <a:p>
            <a:r>
              <a:rPr lang="pt-BR" dirty="0"/>
              <a:t>Princípios, Desafios e Diversidade</a:t>
            </a:r>
          </a:p>
          <a:p>
            <a:endParaRPr lang="pt-BR" dirty="0"/>
          </a:p>
          <a:p>
            <a:r>
              <a:rPr lang="pt-BR" dirty="0"/>
              <a:t>Gersem </a:t>
            </a:r>
            <a:r>
              <a:rPr lang="pt-BR" dirty="0" err="1"/>
              <a:t>Baniwa</a:t>
            </a:r>
            <a:endParaRPr lang="pt-BR" dirty="0"/>
          </a:p>
          <a:p>
            <a:r>
              <a:rPr lang="pt-BR" dirty="0"/>
              <a:t>DPI/FACED/UFAM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91B5EB-71AD-4087-8B72-3232F94BE3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21935"/>
            <a:ext cx="4572000" cy="4136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198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ECE0D-E674-4B83-9629-EEF5B6BE9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5BBF657-513A-4221-B044-4163B21490C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0" y="365124"/>
            <a:ext cx="10769009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200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5EB84-59D6-4DDE-8B84-03BEFA3E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1DD2DC9-730E-4968-BBF6-0AD2E56D16A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95" y="0"/>
            <a:ext cx="8293396" cy="6698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3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3BB06-1B7D-490C-BF60-8A3C029B4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A148959-A703-4C69-AD19-0EE400A57A1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1386"/>
            <a:ext cx="8102009" cy="6666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71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002C7-851F-4016-B47D-DD61C071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Potencialidades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D41F60-E0E1-4E77-8411-40BC2C683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pt-BR" dirty="0"/>
              <a:t>Mundos indígenas que valorizam suas crianças – carinho, cuidados, relevância social, liberdade, autonomia, lugar na sociedade...</a:t>
            </a:r>
          </a:p>
          <a:p>
            <a:r>
              <a:rPr lang="pt-BR" dirty="0"/>
              <a:t>Resistência indígena: movimento indígena vigilante e militante dos direitos indígenas: território, natureza, educação, saúde, línguas, culturas, tradições, identidades. </a:t>
            </a:r>
          </a:p>
          <a:p>
            <a:r>
              <a:rPr lang="pt-BR" dirty="0"/>
              <a:t>Reconhecimento legal da </a:t>
            </a:r>
            <a:r>
              <a:rPr lang="pt-BR" dirty="0" err="1"/>
              <a:t>pluriculturalidade</a:t>
            </a:r>
            <a:r>
              <a:rPr lang="pt-BR" dirty="0"/>
              <a:t> brasileira: EX: creche e educação infantil como opção, valorizando a educação familiar e comunitária tradicional (língua, práticas, valores, espiritualidades...)</a:t>
            </a:r>
          </a:p>
          <a:p>
            <a:r>
              <a:rPr lang="pt-BR" dirty="0"/>
              <a:t>Experiências inovadoras: estudos, pesquisas, leis, projetos, programas, valores e práticas...</a:t>
            </a:r>
          </a:p>
          <a:p>
            <a:r>
              <a:rPr lang="pt-BR" dirty="0"/>
              <a:t>Aparato de leis e instituições protetivas: Estatuto da Criança, Conselho Tutelar, Convenção 169/OIT, etc.</a:t>
            </a:r>
          </a:p>
          <a:p>
            <a:r>
              <a:rPr lang="pt-BR" dirty="0"/>
              <a:t>Políticas públicas diferenciadas para as crianças indígenas: educação, saúde, segurança alimentar, territorial, linguística, espiritual, EXISTENCIAL.....RESPEITO AOS  DIFRENTES MODOS DE SER CRIANÇA , DE VIVER A VIDA, SONHOS E PROJETOS. Capitalismo não é o único modo de vida.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3119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21C44-496D-4F59-8326-B6DFEA7B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84212E7-90A1-4C88-82EF-8BC701080BE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0"/>
            <a:ext cx="10515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806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29676-866A-498A-8D44-13A16E9A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2C22414-D9A5-45BC-A825-457B0F78E7D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48" y="0"/>
            <a:ext cx="8378454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30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83EC7-1205-41DC-B8F4-20FEE865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EC1C48-5F87-483D-833D-073EB02F7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Várias infâncias</a:t>
            </a:r>
          </a:p>
          <a:p>
            <a:r>
              <a:rPr lang="pt-BR" dirty="0"/>
              <a:t>- Vários projetos e sonhos </a:t>
            </a:r>
          </a:p>
          <a:p>
            <a:r>
              <a:rPr lang="pt-BR" dirty="0"/>
              <a:t>- Várias condições de ser criança: família, povo, território/natureza, identidade, língua, cosmovisão, ontologia, epistemologias....</a:t>
            </a:r>
          </a:p>
          <a:p>
            <a:r>
              <a:rPr lang="pt-BR" dirty="0"/>
              <a:t>- Vários modos de ser criança</a:t>
            </a:r>
          </a:p>
          <a:p>
            <a:r>
              <a:rPr lang="pt-BR" dirty="0"/>
              <a:t>-  Vários espaços, significados, valores de referência, importância...</a:t>
            </a:r>
          </a:p>
          <a:p>
            <a:r>
              <a:rPr lang="pt-BR" dirty="0"/>
              <a:t>- Diferentes concepções de infância</a:t>
            </a:r>
          </a:p>
          <a:p>
            <a:r>
              <a:rPr lang="pt-BR" dirty="0"/>
              <a:t>- Diferentes processos de sociabilidade</a:t>
            </a:r>
          </a:p>
          <a:p>
            <a:r>
              <a:rPr lang="pt-BR" dirty="0"/>
              <a:t>Criança tem que ser criança (não pode ser tolhida, guiada...)</a:t>
            </a:r>
          </a:p>
        </p:txBody>
      </p:sp>
    </p:spTree>
    <p:extLst>
      <p:ext uri="{BB962C8B-B14F-4D97-AF65-F5344CB8AC3E}">
        <p14:creationId xmlns:p14="http://schemas.microsoft.com/office/powerpoint/2010/main" val="155344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ED20F-6EDF-43AE-9910-9E56F128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B8FE17E-16F4-4591-97ED-0E29E83CCFC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42" y="0"/>
            <a:ext cx="878249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22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412B6-1D30-474A-A041-171E70BF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D164DA5-D6EB-4D03-AE5C-168A8729727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828" y="365124"/>
            <a:ext cx="7145079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33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C545A-AE05-4C3D-8AC6-140D5665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valores na infância indígena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20B896-3A5C-44B6-BB95-CC1A8B863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Trabalho assistido, acompanhado, imitando, seguindo exemplo, experimentando, pesquisando, descobrindo, fazendo – aprendendo a aprender para viver com liberdade e abundância natural  (exercício real da vida)</a:t>
            </a:r>
          </a:p>
          <a:p>
            <a:r>
              <a:rPr lang="pt-BR" dirty="0"/>
              <a:t>A criança indígena se comunica, se relaciona e se entende com a natureza – chão, barro, água, floresta, bichos, animais...(</a:t>
            </a:r>
            <a:r>
              <a:rPr lang="pt-BR" dirty="0" err="1"/>
              <a:t>Ex</a:t>
            </a:r>
            <a:r>
              <a:rPr lang="pt-BR" dirty="0"/>
              <a:t>: chão sujo, não gera doença).</a:t>
            </a:r>
          </a:p>
          <a:p>
            <a:r>
              <a:rPr lang="pt-BR" dirty="0"/>
              <a:t>A criança sabe que sua missão no mundo é ser humano natural (parte orgânica da natureza) sociável (membro da sociedade) e pessoa (sujeito único e coletivo). </a:t>
            </a:r>
            <a:r>
              <a:rPr lang="pt-BR" dirty="0" err="1"/>
              <a:t>Ex</a:t>
            </a:r>
            <a:r>
              <a:rPr lang="pt-BR" dirty="0"/>
              <a:t>: Nunca se pergunta a uma criança indígena o que gostaria de ser na vida.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643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3C94C-5430-4465-80AA-AF8E675C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51ACDA2-4615-4734-9585-1607683182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283" y="365124"/>
            <a:ext cx="7378995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3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19EC7-FAC9-4FB9-BA31-79732E87D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valores na infância indígena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C286D7-1A33-4C00-9F8A-CE63D6840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Brincar como interação e intervenção no mundo</a:t>
            </a:r>
          </a:p>
          <a:p>
            <a:r>
              <a:rPr lang="pt-BR" dirty="0"/>
              <a:t>Crianças como mediadoras cósmicas, sociais – referências simbólicas e práticas. Forças naturais ou sobrenaturais se comunicam através delas. </a:t>
            </a:r>
            <a:r>
              <a:rPr lang="pt-BR" dirty="0" err="1"/>
              <a:t>Ex</a:t>
            </a:r>
            <a:r>
              <a:rPr lang="pt-BR" dirty="0"/>
              <a:t>: A história dos caçadores de macaco barrigudo da aldeia Maçarico.</a:t>
            </a:r>
          </a:p>
          <a:p>
            <a:r>
              <a:rPr lang="pt-BR" dirty="0"/>
              <a:t>Valorização simbólica e prática de crianças e idosos: carinho, afeto, papel, espaço....</a:t>
            </a:r>
          </a:p>
          <a:p>
            <a:r>
              <a:rPr lang="pt-BR" dirty="0"/>
              <a:t>Liberdade: opções, escolhas...</a:t>
            </a:r>
          </a:p>
          <a:p>
            <a:r>
              <a:rPr lang="pt-BR" dirty="0"/>
              <a:t>Holismo e organicidade coletiva das famílias, comunidades e povos indígenas – indissociabilidade das crianças do coletivo social (crianças e seus pais, tios, avós...)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420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16216-AE03-4E7E-B77B-8381C3F7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78D46DB-830A-462A-AE79-C8919F204E7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428" y="365124"/>
            <a:ext cx="7846828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34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053B7-116B-471B-A1D7-A8725B489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591125-A5DB-4CB1-8D30-A0FCE462A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Preconceitos, estereótipos, imaginários coloniais</a:t>
            </a:r>
          </a:p>
          <a:p>
            <a:r>
              <a:rPr lang="pt-BR" dirty="0"/>
              <a:t>Insegurança territorial: insegurança existencial – espaço na sociedade</a:t>
            </a:r>
          </a:p>
          <a:p>
            <a:r>
              <a:rPr lang="pt-BR" dirty="0"/>
              <a:t>Insegurança alimentar, cultural, linguística, educacional</a:t>
            </a:r>
          </a:p>
          <a:p>
            <a:r>
              <a:rPr lang="pt-BR" dirty="0"/>
              <a:t>Discriminação, racismo</a:t>
            </a:r>
          </a:p>
          <a:p>
            <a:r>
              <a:rPr lang="pt-BR" dirty="0"/>
              <a:t>Mundo estranho, perigosos, hostil – violento, capitalista, individualista, seletivo, cada vez menos sustentável</a:t>
            </a:r>
          </a:p>
          <a:p>
            <a:r>
              <a:rPr lang="pt-BR" dirty="0"/>
              <a:t>Escola produz, promove e reproduz um tipo de criança – criança padrão: obediente, quieta, subserviente, “inteligente”, “respeitosa”, “educada”.. </a:t>
            </a:r>
          </a:p>
          <a:p>
            <a:r>
              <a:rPr lang="pt-BR" dirty="0"/>
              <a:t>A mídia capitalista vende um padrão de criança – criança universal - com boneca, branca, loira, frequentadora de shopping centers...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85337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582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Facetado</vt:lpstr>
      <vt:lpstr>Infância indígena, educação infantil e diversidade</vt:lpstr>
      <vt:lpstr>Princípios </vt:lpstr>
      <vt:lpstr>Apresentação do PowerPoint</vt:lpstr>
      <vt:lpstr>Apresentação do PowerPoint</vt:lpstr>
      <vt:lpstr>Principais valores na infância indígena</vt:lpstr>
      <vt:lpstr>Apresentação do PowerPoint</vt:lpstr>
      <vt:lpstr>Principais valores na infância indígena</vt:lpstr>
      <vt:lpstr>Apresentação do PowerPoint</vt:lpstr>
      <vt:lpstr>Desafios</vt:lpstr>
      <vt:lpstr>Apresentação do PowerPoint</vt:lpstr>
      <vt:lpstr>Apresentação do PowerPoint</vt:lpstr>
      <vt:lpstr>Apresentação do PowerPoint</vt:lpstr>
      <vt:lpstr>Potencialidades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Infância indígena, educação infantil e diversidade</dc:title>
  <dc:creator>Gersem</dc:creator>
  <cp:lastModifiedBy>Gersem</cp:lastModifiedBy>
  <cp:revision>26</cp:revision>
  <cp:lastPrinted>2018-08-24T11:20:14Z</cp:lastPrinted>
  <dcterms:created xsi:type="dcterms:W3CDTF">2018-08-23T23:51:06Z</dcterms:created>
  <dcterms:modified xsi:type="dcterms:W3CDTF">2018-08-24T12:12:56Z</dcterms:modified>
</cp:coreProperties>
</file>