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Click to edit the title text format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Click to edit the outline text format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Second Outline Level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Third Outline Level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Fourth Outline Level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Fifth Outline Level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Sixth Outline Level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Seventh Outline Level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latin typeface="Times New Roman"/>
              </a:rPr>
              <a:t>&lt;date/time&gt;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t-BR" sz="1400" spc="-1" strike="noStrike">
                <a:latin typeface="Times New Roman"/>
              </a:rPr>
              <a:t>&lt;footer&gt;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C197CF8C-D963-44DA-B48A-A5C191DEF8AB}" type="slidenum">
              <a:rPr b="0" lang="pt-BR" sz="1400" spc="-1" strike="noStrike">
                <a:latin typeface="Times New Roman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56520" y="35280"/>
            <a:ext cx="10079640" cy="56692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LibreOffice/6.0.5.2$Windows_X86_64 LibreOffice_project/54c8cbb85f300ac59db32fe8a675ff7683cd5a16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2018-09-28T10:51:26Z</dcterms:created>
  <dc:creator/>
  <dc:description/>
  <dc:language>pt-BR</dc:language>
  <cp:lastModifiedBy/>
  <dcterms:modified xsi:type="dcterms:W3CDTF">2018-09-28T10:57:48Z</dcterms:modified>
  <cp:revision>2</cp:revision>
  <dc:subject/>
  <dc:title/>
</cp:coreProperties>
</file>